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8" r:id="rId5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B5C93-4300-49E8-953C-853E016508EB}" v="2" dt="2019-07-10T08:46:32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9" d="100"/>
          <a:sy n="89" d="100"/>
        </p:scale>
        <p:origin x="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Lachkar" userId="26aaf176-65db-481e-82be-f40df30322d2" providerId="ADAL" clId="{27C423D1-ECBC-4AFB-94C1-06E4DB106375}"/>
    <pc:docChg chg="delSld">
      <pc:chgData name="Nadia Lachkar" userId="26aaf176-65db-481e-82be-f40df30322d2" providerId="ADAL" clId="{27C423D1-ECBC-4AFB-94C1-06E4DB106375}" dt="2019-07-10T08:46:32.557" v="1" actId="2696"/>
      <pc:docMkLst>
        <pc:docMk/>
      </pc:docMkLst>
      <pc:sldChg chg="del">
        <pc:chgData name="Nadia Lachkar" userId="26aaf176-65db-481e-82be-f40df30322d2" providerId="ADAL" clId="{27C423D1-ECBC-4AFB-94C1-06E4DB106375}" dt="2019-07-10T08:46:31.189" v="0" actId="2696"/>
        <pc:sldMkLst>
          <pc:docMk/>
          <pc:sldMk cId="441611869" sldId="256"/>
        </pc:sldMkLst>
      </pc:sldChg>
      <pc:sldChg chg="del">
        <pc:chgData name="Nadia Lachkar" userId="26aaf176-65db-481e-82be-f40df30322d2" providerId="ADAL" clId="{27C423D1-ECBC-4AFB-94C1-06E4DB106375}" dt="2019-07-10T08:46:32.557" v="1" actId="2696"/>
        <pc:sldMkLst>
          <pc:docMk/>
          <pc:sldMk cId="151648993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8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11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5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6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6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0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9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5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6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9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2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83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Speaker Disclosure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3A045D-4F36-4A68-8E0D-34D25988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85964"/>
              </p:ext>
            </p:extLst>
          </p:nvPr>
        </p:nvGraphicFramePr>
        <p:xfrm>
          <a:off x="172253" y="1419622"/>
          <a:ext cx="4324827" cy="779356"/>
        </p:xfrm>
        <a:graphic>
          <a:graphicData uri="http://schemas.openxmlformats.org/drawingml/2006/table">
            <a:tbl>
              <a:tblPr/>
              <a:tblGrid>
                <a:gridCol w="42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3B7DD5D9-6548-4CFD-989D-ED0948BFB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846296"/>
              </p:ext>
            </p:extLst>
          </p:nvPr>
        </p:nvGraphicFramePr>
        <p:xfrm>
          <a:off x="172253" y="2283718"/>
          <a:ext cx="8753514" cy="1695923"/>
        </p:xfrm>
        <a:graphic>
          <a:graphicData uri="http://schemas.openxmlformats.org/drawingml/2006/table">
            <a:tbl>
              <a:tblPr/>
              <a:tblGrid>
                <a:gridCol w="213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8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21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1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8680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ABF1ACD1F31A044A8C8FC3BDF27B0DE3" ma:contentTypeVersion="7" ma:contentTypeDescription="" ma:contentTypeScope="" ma:versionID="7c0991cda8895cfcd7443e553c234142">
  <xsd:schema xmlns:xsd="http://www.w3.org/2001/XMLSchema" xmlns:xs="http://www.w3.org/2001/XMLSchema" xmlns:p="http://schemas.microsoft.com/office/2006/metadata/properties" xmlns:ns2="eb3f7de7-c935-4ca6-a12c-1f73773710ec" xmlns:ns3="c3923ceb-b699-43da-8645-6388aa85c031" targetNamespace="http://schemas.microsoft.com/office/2006/metadata/properties" ma:root="true" ma:fieldsID="54ad9a7de7c6aad3e77efad0c1ca773c" ns2:_="" ns3:_="">
    <xsd:import namespace="eb3f7de7-c935-4ca6-a12c-1f73773710ec"/>
    <xsd:import namespace="c3923ceb-b699-43da-8645-6388aa85c031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23ceb-b699-43da-8645-6388aa85c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AE9F8-9D52-409C-A19B-518AC6DEDE47}">
  <ds:schemaRefs>
    <ds:schemaRef ds:uri="http://purl.org/dc/terms/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3923ceb-b699-43da-8645-6388aa85c03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B056A4-A4F5-4C22-B37A-814472F85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60B5D4-D750-45BE-AD3A-87B4E427D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c3923ceb-b699-43da-8645-6388aa85c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6975</TotalTime>
  <Words>43</Words>
  <Application>Microsoft Office PowerPoint</Application>
  <PresentationFormat>On-screen Show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ערכת נושא Office</vt:lpstr>
      <vt:lpstr> Speaker Disclosure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user1</dc:creator>
  <cp:lastModifiedBy>Nadia Lachkar</cp:lastModifiedBy>
  <cp:revision>16</cp:revision>
  <dcterms:created xsi:type="dcterms:W3CDTF">2017-08-03T14:24:19Z</dcterms:created>
  <dcterms:modified xsi:type="dcterms:W3CDTF">2019-07-10T08:46:35Z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0x01010037EA2DD516505C4D92B92F8677CFB68500ABF1ACD1F31A044A8C8FC3BDF27B0DE3</vt:lpwstr>
  </property>
</Properties>
</file>