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sldIdLst>
    <p:sldId id="257" r:id="rId5"/>
    <p:sldId id="258" r:id="rId6"/>
    <p:sldId id="256" r:id="rId7"/>
  </p:sldIdLst>
  <p:sldSz cx="9144000" cy="5143500" type="screen16x9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EEEB82-9804-4AB8-BFDE-E1F1915443D4}" v="12" dt="2019-07-10T08:45:54.1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9" d="100"/>
          <a:sy n="89" d="100"/>
        </p:scale>
        <p:origin x="9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ia Lachkar" userId="26aaf176-65db-481e-82be-f40df30322d2" providerId="ADAL" clId="{27C423D1-ECBC-4AFB-94C1-06E4DB106375}"/>
    <pc:docChg chg="addSld modSld">
      <pc:chgData name="Nadia Lachkar" userId="26aaf176-65db-481e-82be-f40df30322d2" providerId="ADAL" clId="{27C423D1-ECBC-4AFB-94C1-06E4DB106375}" dt="2019-07-10T08:45:54.115" v="11" actId="20577"/>
      <pc:docMkLst>
        <pc:docMk/>
      </pc:docMkLst>
      <pc:sldChg chg="modSp">
        <pc:chgData name="Nadia Lachkar" userId="26aaf176-65db-481e-82be-f40df30322d2" providerId="ADAL" clId="{27C423D1-ECBC-4AFB-94C1-06E4DB106375}" dt="2019-07-10T08:45:54.115" v="11" actId="20577"/>
        <pc:sldMkLst>
          <pc:docMk/>
          <pc:sldMk cId="441611869" sldId="256"/>
        </pc:sldMkLst>
        <pc:spChg chg="mod">
          <ac:chgData name="Nadia Lachkar" userId="26aaf176-65db-481e-82be-f40df30322d2" providerId="ADAL" clId="{27C423D1-ECBC-4AFB-94C1-06E4DB106375}" dt="2019-07-10T08:45:54.115" v="11" actId="20577"/>
          <ac:spMkLst>
            <pc:docMk/>
            <pc:sldMk cId="441611869" sldId="256"/>
            <ac:spMk id="3" creationId="{00000000-0000-0000-0000-000000000000}"/>
          </ac:spMkLst>
        </pc:spChg>
      </pc:sldChg>
      <pc:sldChg chg="modSp add">
        <pc:chgData name="Nadia Lachkar" userId="26aaf176-65db-481e-82be-f40df30322d2" providerId="ADAL" clId="{27C423D1-ECBC-4AFB-94C1-06E4DB106375}" dt="2019-07-10T08:45:22.228" v="7" actId="1076"/>
        <pc:sldMkLst>
          <pc:docMk/>
          <pc:sldMk cId="2989186809" sldId="258"/>
        </pc:sldMkLst>
        <pc:graphicFrameChg chg="mod modGraphic">
          <ac:chgData name="Nadia Lachkar" userId="26aaf176-65db-481e-82be-f40df30322d2" providerId="ADAL" clId="{27C423D1-ECBC-4AFB-94C1-06E4DB106375}" dt="2019-07-10T08:45:01.605" v="5" actId="1076"/>
          <ac:graphicFrameMkLst>
            <pc:docMk/>
            <pc:sldMk cId="2989186809" sldId="258"/>
            <ac:graphicFrameMk id="4" creationId="{423A045D-4F36-4A68-8E0D-34D25988A903}"/>
          </ac:graphicFrameMkLst>
        </pc:graphicFrameChg>
        <pc:graphicFrameChg chg="mod">
          <ac:chgData name="Nadia Lachkar" userId="26aaf176-65db-481e-82be-f40df30322d2" providerId="ADAL" clId="{27C423D1-ECBC-4AFB-94C1-06E4DB106375}" dt="2019-07-10T08:45:22.228" v="7" actId="1076"/>
          <ac:graphicFrameMkLst>
            <pc:docMk/>
            <pc:sldMk cId="2989186809" sldId="258"/>
            <ac:graphicFrameMk id="5" creationId="{3B7DD5D9-6548-4CFD-989D-ED0948BFBA9A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ז'/תמוז/תשע"ט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58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ז'/תמוז/תשע"ט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111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ז'/תמוז/תשע"ט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257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ז'/תמוז/תשע"ט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7655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ז'/תמוז/תשע"ט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5645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ז'/תמוז/תשע"ט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206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ז'/תמוז/תשע"ט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591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ז'/תמוז/תשע"ט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1587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ז'/תמוז/תשע"ט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1468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ז'/תמוז/תשע"ט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398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ז'/תמוז/תשע"ט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124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3E7B7-5D1A-4174-8326-75FA182E56ED}" type="datetimeFigureOut">
              <a:rPr lang="he-IL" smtClean="0"/>
              <a:t>ז'/תמוז/תשע"ט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383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1FC3EE-F049-444F-A64E-7E9FB04BE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32851"/>
            <a:ext cx="9144000" cy="680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89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Speaker Disclosure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3A045D-4F36-4A68-8E0D-34D25988A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585964"/>
              </p:ext>
            </p:extLst>
          </p:nvPr>
        </p:nvGraphicFramePr>
        <p:xfrm>
          <a:off x="172253" y="1419622"/>
          <a:ext cx="4324827" cy="779356"/>
        </p:xfrm>
        <a:graphic>
          <a:graphicData uri="http://schemas.openxmlformats.org/drawingml/2006/table">
            <a:tbl>
              <a:tblPr/>
              <a:tblGrid>
                <a:gridCol w="429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67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No, nothing to disclose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67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Yes, please specify: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Content Placeholder 10">
            <a:extLst>
              <a:ext uri="{FF2B5EF4-FFF2-40B4-BE49-F238E27FC236}">
                <a16:creationId xmlns:a16="http://schemas.microsoft.com/office/drawing/2014/main" id="{3B7DD5D9-6548-4CFD-989D-ED0948BFBA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8846296"/>
              </p:ext>
            </p:extLst>
          </p:nvPr>
        </p:nvGraphicFramePr>
        <p:xfrm>
          <a:off x="172253" y="2283718"/>
          <a:ext cx="8753514" cy="1695923"/>
        </p:xfrm>
        <a:graphic>
          <a:graphicData uri="http://schemas.openxmlformats.org/drawingml/2006/table">
            <a:tbl>
              <a:tblPr/>
              <a:tblGrid>
                <a:gridCol w="2131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3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1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1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60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10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78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821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210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Company Name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Honoraria/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Expenses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Consulting/ Advisory Board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Funded Research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Royalties/ Patent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Stock Options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Ownership/ Equity Position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Employee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Other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(please specify)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2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Example: company XYZ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0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0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00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00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186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79512" y="1275606"/>
            <a:ext cx="8784976" cy="3312368"/>
          </a:xfrm>
        </p:spPr>
        <p:txBody>
          <a:bodyPr>
            <a:normAutofit/>
          </a:bodyPr>
          <a:lstStyle/>
          <a:p>
            <a:pPr algn="l"/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1186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ABF1ACD1F31A044A8C8FC3BDF27B0DE3" ma:contentTypeVersion="7" ma:contentTypeDescription="" ma:contentTypeScope="" ma:versionID="7c0991cda8895cfcd7443e553c234142">
  <xsd:schema xmlns:xsd="http://www.w3.org/2001/XMLSchema" xmlns:xs="http://www.w3.org/2001/XMLSchema" xmlns:p="http://schemas.microsoft.com/office/2006/metadata/properties" xmlns:ns2="eb3f7de7-c935-4ca6-a12c-1f73773710ec" xmlns:ns3="c3923ceb-b699-43da-8645-6388aa85c031" targetNamespace="http://schemas.microsoft.com/office/2006/metadata/properties" ma:root="true" ma:fieldsID="54ad9a7de7c6aad3e77efad0c1ca773c" ns2:_="" ns3:_="">
    <xsd:import namespace="eb3f7de7-c935-4ca6-a12c-1f73773710ec"/>
    <xsd:import namespace="c3923ceb-b699-43da-8645-6388aa85c031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923ceb-b699-43da-8645-6388aa85c0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9AE9F8-9D52-409C-A19B-518AC6DEDE47}">
  <ds:schemaRefs>
    <ds:schemaRef ds:uri="eb3f7de7-c935-4ca6-a12c-1f73773710ec"/>
    <ds:schemaRef ds:uri="http://purl.org/dc/terms/"/>
    <ds:schemaRef ds:uri="http://schemas.microsoft.com/office/infopath/2007/PartnerControls"/>
    <ds:schemaRef ds:uri="http://schemas.microsoft.com/office/2006/documentManagement/types"/>
    <ds:schemaRef ds:uri="c3923ceb-b699-43da-8645-6388aa85c031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EB056A4-A4F5-4C22-B37A-814472F855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60B5D4-D750-45BE-AD3A-87B4E427D4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3f7de7-c935-4ca6-a12c-1f73773710ec"/>
    <ds:schemaRef ds:uri="c3923ceb-b699-43da-8645-6388aa85c0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6975</TotalTime>
  <Words>43</Words>
  <Application>Microsoft Office PowerPoint</Application>
  <PresentationFormat>On-screen Show (16:9)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ערכת נושא Office</vt:lpstr>
      <vt:lpstr>PowerPoint Presentation</vt:lpstr>
      <vt:lpstr> Speaker Disclosure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user1</dc:creator>
  <cp:lastModifiedBy>Nadia Lachkar</cp:lastModifiedBy>
  <cp:revision>16</cp:revision>
  <dcterms:created xsi:type="dcterms:W3CDTF">2017-08-03T14:24:19Z</dcterms:created>
  <dcterms:modified xsi:type="dcterms:W3CDTF">2019-07-10T08:45:57Z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0x01010037EA2DD516505C4D92B92F8677CFB68500ABF1ACD1F31A044A8C8FC3BDF27B0DE3</vt:lpwstr>
  </property>
</Properties>
</file>